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19" autoAdjust="0"/>
    <p:restoredTop sz="94671" autoAdjust="0"/>
  </p:normalViewPr>
  <p:slideViewPr>
    <p:cSldViewPr snapToObjects="1">
      <p:cViewPr>
        <p:scale>
          <a:sx n="50" d="100"/>
          <a:sy n="50" d="100"/>
        </p:scale>
        <p:origin x="-72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42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17FDA-3E11-4CC4-AF5B-5D3DA350BA20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486B5-B81D-48FF-A1F8-BB039BC71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29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486B5-B81D-48FF-A1F8-BB039BC71E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5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CD80C86-BC6C-D442-8EAD-CE1C077E671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2C19281-14AB-5749-9F37-3475D002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6Y-6hm7zpps&amp;feature=relate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a.gov/opp00001/factsheets/ipm.htm" TargetMode="External"/><Relationship Id="rId2" Type="http://schemas.openxmlformats.org/officeDocument/2006/relationships/hyperlink" Target="http://www.wikipedia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aag.com.au/?p=2115" TargetMode="External"/><Relationship Id="rId4" Type="http://schemas.openxmlformats.org/officeDocument/2006/relationships/hyperlink" Target="http://library.thinkquest.org/J0110524/ddt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fKCcSPCOQ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Integrated Pest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Bianca Garcia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DDT?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DDT was a pesticide used on crops to kill mosquitoes. </a:t>
            </a:r>
          </a:p>
          <a:p>
            <a:r>
              <a:rPr lang="en-US" dirty="0" smtClean="0"/>
              <a:t>DDT was important because at the time people were afraid of getting malaria from mosquitoes.</a:t>
            </a:r>
          </a:p>
          <a:p>
            <a:r>
              <a:rPr lang="en-US" dirty="0" smtClean="0"/>
              <a:t>Damage/Effects:</a:t>
            </a:r>
          </a:p>
          <a:p>
            <a:pPr lvl="1"/>
            <a:r>
              <a:rPr lang="en-US" dirty="0" smtClean="0"/>
              <a:t>Birds ate the insects, small birds, and fish that contained DDT therefore it would accumulate in their body and caused the egg shell to be formed with a very thin shell. </a:t>
            </a:r>
          </a:p>
          <a:p>
            <a:pPr lvl="1"/>
            <a:r>
              <a:rPr lang="en-US" dirty="0" smtClean="0"/>
              <a:t>Shells got overheated when incubated or the shell would crack before chicks were fully developed.</a:t>
            </a:r>
            <a:endParaRPr lang="en-US" dirty="0"/>
          </a:p>
          <a:p>
            <a:pPr marL="365760" lvl="1" indent="0">
              <a:buNone/>
            </a:pPr>
            <a:r>
              <a:rPr lang="en-US" dirty="0" smtClean="0"/>
              <a:t>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www.youtube.com/watch?v=6Y-6hm7zpps&amp;feature=related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031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“Bioaccumulation” </a:t>
            </a:r>
            <a:r>
              <a:rPr lang="en-US" dirty="0" smtClean="0">
                <a:hlinkClick r:id="rId2"/>
              </a:rPr>
              <a:t>www.wikipedia.com</a:t>
            </a:r>
            <a:endParaRPr lang="en-US" dirty="0" smtClean="0"/>
          </a:p>
          <a:p>
            <a:r>
              <a:rPr lang="en-US" dirty="0" smtClean="0"/>
              <a:t>“Integrated Pest Management (IPM) Principles”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www.epa.gov/opp00001/factsheets/ipm.htm</a:t>
            </a:r>
            <a:endParaRPr lang="en-US" dirty="0" smtClean="0"/>
          </a:p>
          <a:p>
            <a:r>
              <a:rPr lang="en-US" dirty="0"/>
              <a:t>“What is DDT?”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library.thinkquest.org/J0110524/ddt.html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Biocontrols</a:t>
            </a:r>
            <a:r>
              <a:rPr lang="en-US" dirty="0" smtClean="0"/>
              <a:t>” Pearson Education, Inc.</a:t>
            </a:r>
          </a:p>
          <a:p>
            <a:r>
              <a:rPr lang="en-US" dirty="0" smtClean="0"/>
              <a:t>“Codling Moth and </a:t>
            </a:r>
            <a:r>
              <a:rPr lang="en-US" dirty="0"/>
              <a:t>Oriental Fruit Moth” </a:t>
            </a:r>
            <a:r>
              <a:rPr lang="en-US" dirty="0">
                <a:hlinkClick r:id="rId5"/>
              </a:rPr>
              <a:t>http://www.baag.com.au/?</a:t>
            </a:r>
            <a:r>
              <a:rPr lang="en-US" dirty="0" smtClean="0">
                <a:hlinkClick r:id="rId5"/>
              </a:rPr>
              <a:t>p=2115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IPM?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Integrated Pest Management (IPM) is an effective and environmentally sensitive approach to pest management that relies on a combination of common-sense practices.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776" y="3886200"/>
            <a:ext cx="2514600" cy="252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Pests in the US (Northeast)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Beet armyworm moth (potatoes)</a:t>
            </a:r>
          </a:p>
          <a:p>
            <a:r>
              <a:rPr lang="en-US" dirty="0" smtClean="0"/>
              <a:t>Bulb mites (onions)</a:t>
            </a:r>
          </a:p>
          <a:p>
            <a:r>
              <a:rPr lang="en-US" dirty="0" smtClean="0"/>
              <a:t>Corn flea beetle (corn)</a:t>
            </a:r>
          </a:p>
          <a:p>
            <a:r>
              <a:rPr lang="en-US" dirty="0" smtClean="0"/>
              <a:t>Mexican bean beetles (beans)</a:t>
            </a:r>
          </a:p>
          <a:p>
            <a:r>
              <a:rPr lang="en-US" dirty="0" smtClean="0"/>
              <a:t>Onion maggots (onions)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604464"/>
            <a:ext cx="2705402" cy="181494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233" y="4563611"/>
            <a:ext cx="2902174" cy="1880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4386819"/>
            <a:ext cx="222885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798" y="2590800"/>
            <a:ext cx="2371002" cy="170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1" presetClass="entr" presetSubtype="1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451" y="990600"/>
            <a:ext cx="7024744" cy="1143000"/>
          </a:xfrm>
        </p:spPr>
        <p:txBody>
          <a:bodyPr/>
          <a:lstStyle/>
          <a:p>
            <a:r>
              <a:rPr lang="en-US" dirty="0" smtClean="0"/>
              <a:t>Major Pests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Bed Bugs</a:t>
            </a:r>
          </a:p>
          <a:p>
            <a:pPr lvl="1"/>
            <a:r>
              <a:rPr lang="en-US" dirty="0" smtClean="0"/>
              <a:t>Becoming a lot more common now in dorm rooms</a:t>
            </a:r>
          </a:p>
          <a:p>
            <a:pPr lvl="1"/>
            <a:r>
              <a:rPr lang="en-US" dirty="0" smtClean="0"/>
              <a:t>Occur mainly from international travel, moving furniture, laundry, pillows, etc.</a:t>
            </a:r>
          </a:p>
          <a:p>
            <a:pPr lvl="1"/>
            <a:r>
              <a:rPr lang="en-US" dirty="0" smtClean="0"/>
              <a:t>Protocols discourage widespread spraying</a:t>
            </a:r>
          </a:p>
          <a:p>
            <a:pPr lvl="1"/>
            <a:r>
              <a:rPr lang="en-US" dirty="0" smtClean="0"/>
              <a:t>Can live up to a year without a </a:t>
            </a:r>
            <a:r>
              <a:rPr lang="en-US" dirty="0" smtClean="0"/>
              <a:t>meal</a:t>
            </a:r>
          </a:p>
          <a:p>
            <a:pPr lvl="1"/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www.youtube.com/watch?v=WfKCcSPCOQo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651" y="1636056"/>
            <a:ext cx="2875099" cy="201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552" y="3937332"/>
            <a:ext cx="2952750" cy="221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Pesticides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Pesticides are harmful because:</a:t>
            </a:r>
          </a:p>
          <a:p>
            <a:pPr lvl="1"/>
            <a:r>
              <a:rPr lang="en-US" dirty="0" smtClean="0"/>
              <a:t>Run off into waterways (harm humans &amp; animals)</a:t>
            </a:r>
          </a:p>
          <a:p>
            <a:pPr lvl="1"/>
            <a:r>
              <a:rPr lang="en-US" b="1" dirty="0" smtClean="0"/>
              <a:t>Bioaccumulation</a:t>
            </a:r>
            <a:r>
              <a:rPr lang="en-US" dirty="0" smtClean="0"/>
              <a:t> -  accumulation of substances, such as pesticides, or other organic chemicals in an organism.</a:t>
            </a:r>
          </a:p>
          <a:p>
            <a:pPr lvl="1"/>
            <a:r>
              <a:rPr lang="en-US" dirty="0" smtClean="0"/>
              <a:t>Add to air pollution by pesticide drift</a:t>
            </a:r>
          </a:p>
          <a:p>
            <a:pPr lvl="1"/>
            <a:r>
              <a:rPr lang="en-US" dirty="0" smtClean="0"/>
              <a:t>Takes </a:t>
            </a:r>
            <a:r>
              <a:rPr lang="en-US" dirty="0" smtClean="0"/>
              <a:t>a long time to break down therefore have long term effects</a:t>
            </a:r>
          </a:p>
          <a:p>
            <a:pPr lvl="1"/>
            <a:r>
              <a:rPr lang="en-US" dirty="0" smtClean="0"/>
              <a:t>Some insects become immune to pesticides, reproduce other insects that are also immune.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Bioaccumulation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447800"/>
            <a:ext cx="4191000" cy="4910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024744" cy="1143000"/>
          </a:xfrm>
        </p:spPr>
        <p:txBody>
          <a:bodyPr/>
          <a:lstStyle/>
          <a:p>
            <a:r>
              <a:rPr lang="en-US" dirty="0" smtClean="0"/>
              <a:t>Pest Resistance</a:t>
            </a:r>
            <a:endParaRPr lang="en-US" dirty="0"/>
          </a:p>
        </p:txBody>
      </p:sp>
      <p:pic>
        <p:nvPicPr>
          <p:cNvPr id="4" name="Picture 4" descr="10_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1725"/>
            <a:ext cx="7696200" cy="500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1143000"/>
          </a:xfrm>
        </p:spPr>
        <p:txBody>
          <a:bodyPr/>
          <a:lstStyle/>
          <a:p>
            <a:r>
              <a:rPr lang="en-US" dirty="0" smtClean="0"/>
              <a:t>How will IPM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more environmentally friendly chemicals and also use less of them.</a:t>
            </a:r>
          </a:p>
          <a:p>
            <a:r>
              <a:rPr lang="en-US" dirty="0" smtClean="0"/>
              <a:t>Use the chemicals in the species most vulnerable state so it will be more effective.</a:t>
            </a:r>
          </a:p>
          <a:p>
            <a:r>
              <a:rPr lang="en-US" dirty="0" smtClean="0"/>
              <a:t> Use of </a:t>
            </a:r>
            <a:r>
              <a:rPr lang="en-US" b="1" dirty="0" err="1" smtClean="0"/>
              <a:t>biocontrols</a:t>
            </a:r>
            <a:r>
              <a:rPr lang="en-US" dirty="0" smtClean="0"/>
              <a:t> and traps limits pesticides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Example: Codling Moth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271" y="1981200"/>
            <a:ext cx="3209925" cy="1900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272" y="3881476"/>
            <a:ext cx="3209925" cy="2104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 err="1" smtClean="0"/>
              <a:t>Biocontrols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9354" y="1812567"/>
            <a:ext cx="6777317" cy="3508977"/>
          </a:xfrm>
        </p:spPr>
        <p:txBody>
          <a:bodyPr/>
          <a:lstStyle/>
          <a:p>
            <a:r>
              <a:rPr lang="en-US" dirty="0" smtClean="0"/>
              <a:t>Use of a pest’s natural predator s to control the population of pests.</a:t>
            </a:r>
          </a:p>
          <a:p>
            <a:pPr lvl="2"/>
            <a:r>
              <a:rPr lang="en-US" dirty="0" smtClean="0"/>
              <a:t> Reduces pest populations without chemical use</a:t>
            </a:r>
          </a:p>
          <a:p>
            <a:pPr lvl="2"/>
            <a:r>
              <a:rPr lang="en-US" dirty="0" smtClean="0"/>
              <a:t>Example: Cactus moths control prickly pear</a:t>
            </a:r>
          </a:p>
          <a:p>
            <a:pPr marL="365760" lvl="1" indent="0">
              <a:buNone/>
            </a:pPr>
            <a:endParaRPr lang="en-US" dirty="0"/>
          </a:p>
        </p:txBody>
      </p:sp>
      <p:pic>
        <p:nvPicPr>
          <p:cNvPr id="4" name="Picture 6" descr="10_08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60" y="3733800"/>
            <a:ext cx="3198813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10_08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857" y="3718560"/>
            <a:ext cx="3198813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385</TotalTime>
  <Words>398</Words>
  <Application>Microsoft Office PowerPoint</Application>
  <PresentationFormat>On-screen Show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Integrated Pest Management</vt:lpstr>
      <vt:lpstr>What is IPM?</vt:lpstr>
      <vt:lpstr>Pests in the US (Northeast)</vt:lpstr>
      <vt:lpstr>Major Pests cont.</vt:lpstr>
      <vt:lpstr>Pesticides</vt:lpstr>
      <vt:lpstr>Bioaccumulation</vt:lpstr>
      <vt:lpstr>Pest Resistance</vt:lpstr>
      <vt:lpstr>How will IPM help?</vt:lpstr>
      <vt:lpstr>Biocontrols</vt:lpstr>
      <vt:lpstr>What is DDT?</vt:lpstr>
      <vt:lpstr>Work Cited</vt:lpstr>
    </vt:vector>
  </TitlesOfParts>
  <Company>Classrooms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Pest Management</dc:title>
  <dc:creator>PA Department of Education Classrooms for the Future</dc:creator>
  <cp:lastModifiedBy>owner</cp:lastModifiedBy>
  <cp:revision>20</cp:revision>
  <dcterms:created xsi:type="dcterms:W3CDTF">2011-02-10T17:52:22Z</dcterms:created>
  <dcterms:modified xsi:type="dcterms:W3CDTF">2011-02-22T05:02:54Z</dcterms:modified>
</cp:coreProperties>
</file>